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277" d="100"/>
          <a:sy n="277" d="100"/>
        </p:scale>
        <p:origin x="-296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16133"/>
            <a:ext cx="3505200" cy="1734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031357"/>
            <a:ext cx="3313355" cy="12766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3315810"/>
            <a:ext cx="3309803" cy="94547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137621"/>
            <a:ext cx="2133600" cy="563236"/>
          </a:xfrm>
        </p:spPr>
        <p:txBody>
          <a:bodyPr anchor="b"/>
          <a:lstStyle>
            <a:lvl1pPr algn="l">
              <a:defRPr sz="2400"/>
            </a:lvl1pPr>
          </a:lstStyle>
          <a:p>
            <a:fld id="{0A98AF03-7270-45C2-A683-C5E353EF01A5}" type="datetime4">
              <a:rPr lang="en-US" smtClean="0"/>
              <a:pPr/>
              <a:t>February 20, 2014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4289975"/>
            <a:ext cx="2831592" cy="27384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4289975"/>
            <a:ext cx="643666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February 20,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72610"/>
            <a:ext cx="1484453" cy="358525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772610"/>
            <a:ext cx="5423704" cy="358525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February 20,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February 20,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175622"/>
            <a:ext cx="6637468" cy="1021556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3200400"/>
            <a:ext cx="6637467" cy="114031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 smtClean="0"/>
              <a:pPr/>
              <a:t>February 20,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February 20,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735074"/>
            <a:ext cx="3419856" cy="26197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35073"/>
            <a:ext cx="3419856" cy="26197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1737007"/>
            <a:ext cx="305714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1737007"/>
            <a:ext cx="305571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February 20, 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February 20,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February 20,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February 20, 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642395"/>
            <a:ext cx="3090440" cy="38630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1993076"/>
            <a:ext cx="3304572" cy="109736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3102746"/>
            <a:ext cx="3298784" cy="11384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1995678"/>
            <a:ext cx="3300984" cy="109728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520346"/>
            <a:ext cx="3359623" cy="4101084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3099816"/>
            <a:ext cx="3300573" cy="113967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February 20,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51435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250116"/>
            <a:ext cx="8229600" cy="463923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16133"/>
            <a:ext cx="3679116" cy="52443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1742739"/>
            <a:ext cx="6777317" cy="263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1683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February 20,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4389120"/>
            <a:ext cx="35021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168369"/>
            <a:ext cx="13321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Free Food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Explore</a:t>
            </a:r>
            <a:r>
              <a:rPr lang="en-US" dirty="0"/>
              <a:t>.</a:t>
            </a:r>
            <a:r>
              <a:rPr lang="en-US" dirty="0" smtClean="0"/>
              <a:t> Share.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145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79" y="945981"/>
            <a:ext cx="4970906" cy="32872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118" y="945981"/>
            <a:ext cx="2169768" cy="16192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117" y="2696605"/>
            <a:ext cx="2169769" cy="153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41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812" y="664667"/>
            <a:ext cx="2835782" cy="19107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800" y="664667"/>
            <a:ext cx="2857008" cy="1910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5502"/>
          <a:stretch/>
        </p:blipFill>
        <p:spPr>
          <a:xfrm>
            <a:off x="1597812" y="2686653"/>
            <a:ext cx="2835782" cy="1799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5122"/>
          <a:stretch/>
        </p:blipFill>
        <p:spPr>
          <a:xfrm>
            <a:off x="4552800" y="2686653"/>
            <a:ext cx="2857008" cy="179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0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505" y="884252"/>
            <a:ext cx="3354084" cy="26944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6106" y="3351442"/>
            <a:ext cx="2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Free Food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9319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70" y="829837"/>
            <a:ext cx="3326130" cy="365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968" y="829837"/>
            <a:ext cx="2060619" cy="365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2862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748" y="829837"/>
            <a:ext cx="2063839" cy="365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70" y="829837"/>
            <a:ext cx="3326130" cy="365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0864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430" y="733557"/>
            <a:ext cx="2063839" cy="365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406" y="733557"/>
            <a:ext cx="2063839" cy="365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967" y="733557"/>
            <a:ext cx="2063839" cy="365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6192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748" y="829837"/>
            <a:ext cx="2063839" cy="365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70" y="829837"/>
            <a:ext cx="3326130" cy="365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20737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dvantage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20</TotalTime>
  <Words>8</Words>
  <Application>Microsoft Macintosh PowerPoint</Application>
  <PresentationFormat>On-screen Show (16:9)</PresentationFormat>
  <Paragraphs>3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Austin</vt:lpstr>
      <vt:lpstr>Free Food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Parsons The New School For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 Food</dc:title>
  <dc:creator>Aero Windwalker</dc:creator>
  <cp:lastModifiedBy>Aero Windwalker</cp:lastModifiedBy>
  <cp:revision>3</cp:revision>
  <dcterms:created xsi:type="dcterms:W3CDTF">2014-02-20T23:21:37Z</dcterms:created>
  <dcterms:modified xsi:type="dcterms:W3CDTF">2014-02-20T23:42:29Z</dcterms:modified>
</cp:coreProperties>
</file>